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9701-8C4F-47CF-A148-71BC420CEB84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5C17-E12F-4BC7-98A1-D75DCCE27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4146"/>
          <a:stretch>
            <a:fillRect/>
          </a:stretch>
        </p:blipFill>
        <p:spPr bwMode="auto">
          <a:xfrm rot="20408264">
            <a:off x="5040593" y="2433740"/>
            <a:ext cx="3327376" cy="37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750" t="38541" r="43750" b="38542"/>
          <a:stretch>
            <a:fillRect/>
          </a:stretch>
        </p:blipFill>
        <p:spPr bwMode="auto">
          <a:xfrm rot="1043878">
            <a:off x="6810423" y="399314"/>
            <a:ext cx="1825045" cy="250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3016">
            <a:off x="504500" y="716724"/>
            <a:ext cx="2963435" cy="27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Callout 3"/>
          <p:cNvSpPr/>
          <p:nvPr/>
        </p:nvSpPr>
        <p:spPr>
          <a:xfrm>
            <a:off x="1143000" y="1371600"/>
            <a:ext cx="7315200" cy="411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16175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Documenting Your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Show us How you did 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230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962400" cy="2973611"/>
          </a:xfrm>
          <a:prstGeom prst="rect">
            <a:avLst/>
          </a:prstGeom>
        </p:spPr>
      </p:pic>
      <p:pic>
        <p:nvPicPr>
          <p:cNvPr id="6" name="Picture 5" descr="P1230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962400" cy="2973610"/>
          </a:xfrm>
          <a:prstGeom prst="rect">
            <a:avLst/>
          </a:prstGeom>
        </p:spPr>
      </p:pic>
      <p:pic>
        <p:nvPicPr>
          <p:cNvPr id="7" name="Picture 6" descr="P1230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2400"/>
            <a:ext cx="3858447" cy="2895600"/>
          </a:xfrm>
          <a:prstGeom prst="rect">
            <a:avLst/>
          </a:prstGeom>
        </p:spPr>
      </p:pic>
      <p:pic>
        <p:nvPicPr>
          <p:cNvPr id="9" name="Picture 8" descr="P1230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924230"/>
            <a:ext cx="3962400" cy="297361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0" y="3124200"/>
            <a:ext cx="3124200" cy="685800"/>
          </a:xfrm>
          <a:prstGeom prst="wedgeRoundRectCallout">
            <a:avLst>
              <a:gd name="adj1" fmla="val 5407"/>
              <a:gd name="adj2" fmla="val -326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photos and callouts to explain the process.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181600" y="3124200"/>
            <a:ext cx="3962400" cy="533400"/>
          </a:xfrm>
          <a:prstGeom prst="wedgeRoundRectCallout">
            <a:avLst>
              <a:gd name="adj1" fmla="val -2133"/>
              <a:gd name="adj2" fmla="val 319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Tell us about the steps you took to reach the finished product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152400"/>
            <a:ext cx="4876800" cy="1200329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Documenting your work with Photos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Using Video Clips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96592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5257800" y="1676400"/>
            <a:ext cx="3657600" cy="3352800"/>
          </a:xfrm>
          <a:prstGeom prst="wedgeRectCallout">
            <a:avLst>
              <a:gd name="adj1" fmla="val -71695"/>
              <a:gd name="adj2" fmla="val 22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Open your video by double clicking on the .MOV file.</a:t>
            </a:r>
          </a:p>
          <a:p>
            <a:endParaRPr lang="en-US" dirty="0"/>
          </a:p>
          <a:p>
            <a:r>
              <a:rPr lang="en-US" dirty="0"/>
              <a:t>Use “Alt + </a:t>
            </a:r>
            <a:r>
              <a:rPr lang="en-US" dirty="0" err="1"/>
              <a:t>PrtScn</a:t>
            </a:r>
            <a:r>
              <a:rPr lang="en-US" dirty="0"/>
              <a:t>” to take a screen capture of the video player.</a:t>
            </a:r>
          </a:p>
          <a:p>
            <a:endParaRPr lang="en-US" dirty="0"/>
          </a:p>
          <a:p>
            <a:r>
              <a:rPr lang="en-US" dirty="0"/>
              <a:t>Paste the Screen Capture into your PowerPoint slide.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381000" y="0"/>
            <a:ext cx="5105400" cy="3048000"/>
          </a:xfrm>
          <a:prstGeom prst="wedgeRoundRectCallout">
            <a:avLst>
              <a:gd name="adj1" fmla="val 46794"/>
              <a:gd name="adj2" fmla="val 1292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Adjust the size and position of the screen capture </a:t>
            </a:r>
          </a:p>
          <a:p>
            <a:endParaRPr lang="en-US" dirty="0"/>
          </a:p>
          <a:p>
            <a:r>
              <a:rPr lang="en-US" dirty="0"/>
              <a:t>Right click on the screen capture and select hyperlink</a:t>
            </a:r>
          </a:p>
          <a:p>
            <a:endParaRPr lang="en-US" dirty="0"/>
          </a:p>
          <a:p>
            <a:r>
              <a:rPr lang="en-US" dirty="0"/>
              <a:t>Hyperlink the video to the .MOV file in your LEARNERS DRIVE!!!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34747"/>
          <a:stretch>
            <a:fillRect/>
          </a:stretch>
        </p:blipFill>
        <p:spPr bwMode="auto">
          <a:xfrm>
            <a:off x="609600" y="457200"/>
            <a:ext cx="800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30814"/>
          <a:stretch>
            <a:fillRect/>
          </a:stretch>
        </p:blipFill>
        <p:spPr bwMode="auto">
          <a:xfrm>
            <a:off x="533400" y="3276600"/>
            <a:ext cx="8229600" cy="29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xplosion 1 6"/>
          <p:cNvSpPr/>
          <p:nvPr/>
        </p:nvSpPr>
        <p:spPr>
          <a:xfrm>
            <a:off x="4876800" y="16002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Learners Drive</a:t>
            </a:r>
          </a:p>
        </p:txBody>
      </p:sp>
      <p:sp>
        <p:nvSpPr>
          <p:cNvPr id="8" name="Explosion 1 7"/>
          <p:cNvSpPr/>
          <p:nvPr/>
        </p:nvSpPr>
        <p:spPr>
          <a:xfrm>
            <a:off x="4800600" y="48006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Learners Drive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0"/>
            <a:ext cx="4743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Callout 3"/>
          <p:cNvSpPr/>
          <p:nvPr/>
        </p:nvSpPr>
        <p:spPr>
          <a:xfrm>
            <a:off x="6172200" y="3810000"/>
            <a:ext cx="2438400" cy="2362200"/>
          </a:xfrm>
          <a:prstGeom prst="wedgeEllipseCallout">
            <a:avLst>
              <a:gd name="adj1" fmla="val -259140"/>
              <a:gd name="adj2" fmla="val -26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you can resize your photo. A good size for most </a:t>
            </a:r>
            <a:r>
              <a:rPr lang="en-US" dirty="0" err="1"/>
              <a:t>PowerPoints</a:t>
            </a:r>
            <a:r>
              <a:rPr lang="en-US" dirty="0"/>
              <a:t> is a width of 600 pixels or so.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990600" y="228600"/>
            <a:ext cx="2514600" cy="1752600"/>
          </a:xfrm>
          <a:prstGeom prst="wedgeEllipseCallout">
            <a:avLst>
              <a:gd name="adj1" fmla="val 106440"/>
              <a:gd name="adj2" fmla="val 5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4419600" cy="1754326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Documenting your work with screen captures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Documenting Your Work</vt:lpstr>
      <vt:lpstr>PowerPoint Presentation</vt:lpstr>
      <vt:lpstr>Using Video Clips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WCSD</dc:creator>
  <cp:lastModifiedBy>ryan gardner</cp:lastModifiedBy>
  <cp:revision>40</cp:revision>
  <dcterms:created xsi:type="dcterms:W3CDTF">2012-02-06T18:48:56Z</dcterms:created>
  <dcterms:modified xsi:type="dcterms:W3CDTF">2019-01-23T16:45:37Z</dcterms:modified>
</cp:coreProperties>
</file>